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78" r:id="rId12"/>
    <p:sldId id="262" r:id="rId13"/>
    <p:sldId id="277" r:id="rId14"/>
    <p:sldId id="263" r:id="rId15"/>
    <p:sldId id="276" r:id="rId16"/>
    <p:sldId id="264" r:id="rId17"/>
    <p:sldId id="266" r:id="rId18"/>
    <p:sldId id="270" r:id="rId19"/>
    <p:sldId id="267" r:id="rId20"/>
    <p:sldId id="271" r:id="rId21"/>
    <p:sldId id="269" r:id="rId22"/>
    <p:sldId id="26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3817" autoAdjust="0"/>
  </p:normalViewPr>
  <p:slideViewPr>
    <p:cSldViewPr snapToGrid="0">
      <p:cViewPr varScale="1">
        <p:scale>
          <a:sx n="51" d="100"/>
          <a:sy n="51" d="100"/>
        </p:scale>
        <p:origin x="16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C6318-1B41-4A71-AF41-6452B45CFF74}" type="datetimeFigureOut">
              <a:rPr lang="nl-NL" smtClean="0"/>
              <a:t>16-2-2017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A2EA1-BD55-44D6-BE44-A8C6C096948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8266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2921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Vliegende</a:t>
            </a:r>
            <a:r>
              <a:rPr lang="en-US" dirty="0"/>
              <a:t> </a:t>
            </a:r>
            <a:r>
              <a:rPr lang="en-US" dirty="0" err="1"/>
              <a:t>eilanden</a:t>
            </a:r>
            <a:r>
              <a:rPr lang="en-US" dirty="0"/>
              <a:t>, 1</a:t>
            </a:r>
            <a:r>
              <a:rPr lang="en-US" baseline="0" dirty="0"/>
              <a:t> </a:t>
            </a:r>
            <a:r>
              <a:rPr lang="en-US" baseline="0" dirty="0" err="1"/>
              <a:t>hoofdeiland</a:t>
            </a:r>
            <a:r>
              <a:rPr lang="en-US" baseline="0" dirty="0"/>
              <a:t> &amp; 1 </a:t>
            </a:r>
            <a:r>
              <a:rPr lang="en-US" baseline="0" dirty="0" err="1"/>
              <a:t>bij-eiland</a:t>
            </a:r>
            <a:r>
              <a:rPr lang="en-US" baseline="0" dirty="0"/>
              <a:t> </a:t>
            </a:r>
            <a:r>
              <a:rPr lang="en-US" baseline="0" dirty="0" err="1"/>
              <a:t>waar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is.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Begint</a:t>
            </a:r>
            <a:r>
              <a:rPr lang="en-US" baseline="0" dirty="0"/>
              <a:t> </a:t>
            </a:r>
            <a:r>
              <a:rPr lang="en-US" baseline="0" dirty="0" err="1"/>
              <a:t>beneden</a:t>
            </a:r>
            <a:r>
              <a:rPr lang="en-US" baseline="0" dirty="0"/>
              <a:t> </a:t>
            </a:r>
            <a:r>
              <a:rPr lang="en-US" baseline="0" dirty="0" err="1"/>
              <a:t>werkt</a:t>
            </a:r>
            <a:r>
              <a:rPr lang="en-US" baseline="0" dirty="0"/>
              <a:t>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boven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ligt</a:t>
            </a:r>
            <a:r>
              <a:rPr lang="en-US" baseline="0" dirty="0"/>
              <a:t> op </a:t>
            </a:r>
            <a:r>
              <a:rPr lang="en-US" baseline="0" dirty="0" err="1"/>
              <a:t>eigen</a:t>
            </a:r>
            <a:r>
              <a:rPr lang="en-US" baseline="0" dirty="0"/>
              <a:t> </a:t>
            </a:r>
            <a:r>
              <a:rPr lang="en-US" baseline="0" dirty="0" err="1"/>
              <a:t>vliegend</a:t>
            </a:r>
            <a:r>
              <a:rPr lang="en-US" baseline="0" dirty="0"/>
              <a:t> </a:t>
            </a:r>
            <a:r>
              <a:rPr lang="en-US" baseline="0" dirty="0" err="1"/>
              <a:t>eiland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kleine</a:t>
            </a:r>
            <a:r>
              <a:rPr lang="en-US" baseline="0" dirty="0"/>
              <a:t> jump challenge </a:t>
            </a:r>
            <a:r>
              <a:rPr lang="en-US" baseline="0" dirty="0" err="1"/>
              <a:t>doen</a:t>
            </a:r>
            <a:r>
              <a:rPr lang="en-US" baseline="0" dirty="0"/>
              <a:t> om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komen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Meerdere</a:t>
            </a:r>
            <a:r>
              <a:rPr lang="en-US" baseline="0" dirty="0"/>
              <a:t> </a:t>
            </a:r>
            <a:r>
              <a:rPr lang="en-US" baseline="0" dirty="0" err="1"/>
              <a:t>gebieden</a:t>
            </a:r>
            <a:r>
              <a:rPr lang="en-US" baseline="0" dirty="0"/>
              <a:t> om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ontdekken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Exacte</a:t>
            </a:r>
            <a:r>
              <a:rPr lang="en-US" baseline="0" dirty="0"/>
              <a:t> </a:t>
            </a:r>
            <a:r>
              <a:rPr lang="en-US" baseline="0" dirty="0" err="1"/>
              <a:t>vorm</a:t>
            </a:r>
            <a:r>
              <a:rPr lang="en-US" baseline="0" dirty="0"/>
              <a:t> </a:t>
            </a:r>
            <a:r>
              <a:rPr lang="en-US" baseline="0" dirty="0" err="1"/>
              <a:t>Kreta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aangehouden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- In </a:t>
            </a:r>
            <a:r>
              <a:rPr lang="en-US" baseline="0" dirty="0" err="1"/>
              <a:t>tempel</a:t>
            </a:r>
            <a:r>
              <a:rPr lang="en-US" baseline="0" dirty="0"/>
              <a:t> is </a:t>
            </a:r>
            <a:r>
              <a:rPr lang="en-US" baseline="0" dirty="0" err="1"/>
              <a:t>een</a:t>
            </a:r>
            <a:r>
              <a:rPr lang="en-US" baseline="0" dirty="0"/>
              <a:t> labyrinth, </a:t>
            </a:r>
            <a:r>
              <a:rPr lang="en-US" baseline="0" dirty="0" err="1"/>
              <a:t>opgelost</a:t>
            </a:r>
            <a:r>
              <a:rPr lang="en-US" baseline="0" dirty="0"/>
              <a:t> </a:t>
            </a:r>
            <a:r>
              <a:rPr lang="en-US" baseline="0" dirty="0" err="1"/>
              <a:t>worden</a:t>
            </a:r>
            <a:r>
              <a:rPr lang="en-US" baseline="0" dirty="0"/>
              <a:t> om boss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verslaan</a:t>
            </a:r>
            <a:r>
              <a:rPr lang="en-US" baseline="0" dirty="0"/>
              <a:t>.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1395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46571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54" y="1497134"/>
            <a:ext cx="7780694" cy="4511431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19235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514" y="-422532"/>
            <a:ext cx="11210470" cy="63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4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5" y="1636558"/>
            <a:ext cx="6993774" cy="3933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72" y="924175"/>
            <a:ext cx="9526692" cy="53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6" y="1462929"/>
            <a:ext cx="7922411" cy="44563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850" y="1634353"/>
            <a:ext cx="7312903" cy="4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8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verkrijgen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   10,000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   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   12.000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   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266</Words>
  <Application>Microsoft Office PowerPoint</Application>
  <PresentationFormat>Widescreen</PresentationFormat>
  <Paragraphs>101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74</cp:revision>
  <dcterms:created xsi:type="dcterms:W3CDTF">2017-02-13T12:08:12Z</dcterms:created>
  <dcterms:modified xsi:type="dcterms:W3CDTF">2017-02-16T21:53:41Z</dcterms:modified>
</cp:coreProperties>
</file>

<file path=docProps/thumbnail.jpeg>
</file>